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283" r:id="rId15"/>
    <p:sldId id="284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86" r:id="rId2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444" dt="2023-02-05T15:00:04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14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5T15:02:22.505" v="1952" actId="20577"/>
      <pc:docMkLst>
        <pc:docMk/>
      </pc:docMkLst>
      <pc:sldChg chg="modSp mod">
        <pc:chgData name="4 Kolben Pro Satz" userId="1798de718464f27d" providerId="LiveId" clId="{9A738D94-1B9B-47C0-BB08-8967699E3A71}" dt="2023-02-05T10:57:45.820" v="110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5T10:57:45.820" v="110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modSp new mod">
        <pc:chgData name="4 Kolben Pro Satz" userId="1798de718464f27d" providerId="LiveId" clId="{9A738D94-1B9B-47C0-BB08-8967699E3A71}" dt="2023-02-05T15:02:22.505" v="1952" actId="20577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A45CC9-FECC-BF21-778C-4BBCC6F03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EA43C-3ECF-AB0E-DA01-3C8B3833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Gravity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6DC193-D5EF-79CC-AD71-6496387E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F862DBD-C2F0-7C03-D540-6A3C495E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08720"/>
            <a:ext cx="5442677" cy="408200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6C2B5B-3904-27C1-6165-2C85A0312913}"/>
              </a:ext>
            </a:extLst>
          </p:cNvPr>
          <p:cNvSpPr txBox="1"/>
          <p:nvPr/>
        </p:nvSpPr>
        <p:spPr>
          <a:xfrm>
            <a:off x="2195736" y="5019399"/>
            <a:ext cx="602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7603BB-4F07-BB4F-3515-E08004E298F9}"/>
              </a:ext>
            </a:extLst>
          </p:cNvPr>
          <p:cNvSpPr txBox="1"/>
          <p:nvPr/>
        </p:nvSpPr>
        <p:spPr>
          <a:xfrm>
            <a:off x="755576" y="5759545"/>
            <a:ext cx="746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SG: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0.04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Trend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5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8397A-0FA2-E0AA-C869-CC7FD4DB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8381D1-AB13-B504-4201-782F59F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pic>
        <p:nvPicPr>
          <p:cNvPr id="9" name="Inhaltsplatzhalter 8" descr="Ein Bild, das Text, Antenne, Screenshot enthält.&#10;&#10;Automatisch generierte Beschreibung">
            <a:extLst>
              <a:ext uri="{FF2B5EF4-FFF2-40B4-BE49-F238E27FC236}">
                <a16:creationId xmlns:a16="http://schemas.microsoft.com/office/drawing/2014/main" id="{FB403DDA-D82B-623B-681F-1E97532EE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1" y="908720"/>
            <a:ext cx="7772400" cy="196524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B746614-32EA-151F-AE89-A14C232E0529}"/>
              </a:ext>
            </a:extLst>
          </p:cNvPr>
          <p:cNvSpPr txBox="1"/>
          <p:nvPr/>
        </p:nvSpPr>
        <p:spPr>
          <a:xfrm>
            <a:off x="4996871" y="2703147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January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CBD7CD6-7A8A-E55E-F127-7A8EACF0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96888"/>
            <a:ext cx="4839094" cy="222028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0985722-1E69-25B1-26F1-EEB8543D6FD7}"/>
              </a:ext>
            </a:extLst>
          </p:cNvPr>
          <p:cNvSpPr txBox="1"/>
          <p:nvPr/>
        </p:nvSpPr>
        <p:spPr>
          <a:xfrm>
            <a:off x="518176" y="5285056"/>
            <a:ext cx="364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Pole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January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CA51A3A-0704-5142-533B-1D5CD05C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1" y="3830943"/>
            <a:ext cx="5408521" cy="211833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D19F0B0-160F-9E6C-39EE-B939E4777421}"/>
              </a:ext>
            </a:extLst>
          </p:cNvPr>
          <p:cNvSpPr txBox="1"/>
          <p:nvPr/>
        </p:nvSpPr>
        <p:spPr>
          <a:xfrm>
            <a:off x="5220072" y="594928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LOD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January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F87BB88-D0E3-BCF5-922A-3487F1159683}"/>
              </a:ext>
            </a:extLst>
          </p:cNvPr>
          <p:cNvSpPr txBox="1"/>
          <p:nvPr/>
        </p:nvSpPr>
        <p:spPr>
          <a:xfrm>
            <a:off x="640081" y="5795392"/>
            <a:ext cx="4003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minute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4C472-0A88-063E-7345-840F7A7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86B5D-C3DA-9CAA-3D39-CF55A280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B2AA4BB-39D0-25C9-1F65-03CAF9DDF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6984776" cy="523858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5714AE0-9DEF-7DFF-E772-19461D23C755}"/>
              </a:ext>
            </a:extLst>
          </p:cNvPr>
          <p:cNvSpPr txBox="1"/>
          <p:nvPr/>
        </p:nvSpPr>
        <p:spPr>
          <a:xfrm flipH="1">
            <a:off x="1763688" y="5993961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7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9EE18-EEF2-18AB-9D71-28B4EE06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85C5C46-D260-5973-C7C0-1235BAE2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494480"/>
            <a:ext cx="8280920" cy="36081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16673B-E91B-2952-23A9-A9A28B99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0A666F-EAAD-85E4-621A-4CB4F66978A9}"/>
              </a:ext>
            </a:extLst>
          </p:cNvPr>
          <p:cNvSpPr txBox="1"/>
          <p:nvPr/>
        </p:nvSpPr>
        <p:spPr>
          <a:xfrm>
            <a:off x="853873" y="5975569"/>
            <a:ext cx="695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FE736E-F3B4-EFD9-FA02-38D708D83C3C}"/>
              </a:ext>
            </a:extLst>
          </p:cNvPr>
          <p:cNvSpPr txBox="1"/>
          <p:nvPr/>
        </p:nvSpPr>
        <p:spPr>
          <a:xfrm>
            <a:off x="1547664" y="5175370"/>
            <a:ext cx="523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</p:spTree>
    <p:extLst>
      <p:ext uri="{BB962C8B-B14F-4D97-AF65-F5344CB8AC3E}">
        <p14:creationId xmlns:p14="http://schemas.microsoft.com/office/powerpoint/2010/main" val="500797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CC1-13A5-605F-DB2C-B6B8505A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FF6148B-225A-3C6D-A19B-765EC112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6712"/>
            <a:ext cx="6622504" cy="49668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C3AB7C-BEA9-F085-E0AA-9BB6B6C2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6B16FF6-584A-199F-B3AD-766628B572F3}"/>
              </a:ext>
            </a:extLst>
          </p:cNvPr>
          <p:cNvSpPr txBox="1"/>
          <p:nvPr/>
        </p:nvSpPr>
        <p:spPr>
          <a:xfrm>
            <a:off x="1331640" y="5827752"/>
            <a:ext cx="5437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033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568618" cy="417646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1187624" y="5066627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DA5E4-9856-F6DC-04A0-DD7CEC15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59088"/>
            <a:ext cx="4392488" cy="3294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400"/>
            <a:ext cx="5849438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6021288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E5EE3-51D1-84C4-75EB-DD5A6E13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27B6C8-6261-7E67-E202-7BEA7170A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908720"/>
            <a:ext cx="8498685" cy="40324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89F21-BEC5-FB38-BC61-1463A435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B93B72-FA72-115A-A8C9-ABEA552F7297}"/>
              </a:ext>
            </a:extLst>
          </p:cNvPr>
          <p:cNvSpPr txBox="1"/>
          <p:nvPr/>
        </p:nvSpPr>
        <p:spPr>
          <a:xfrm>
            <a:off x="1187624" y="4810145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(not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6913B1-F9F3-3C2C-8EC4-85DDBE95688E}"/>
              </a:ext>
            </a:extLst>
          </p:cNvPr>
          <p:cNvSpPr txBox="1"/>
          <p:nvPr/>
        </p:nvSpPr>
        <p:spPr>
          <a:xfrm flipH="1">
            <a:off x="694581" y="5613737"/>
            <a:ext cx="744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residual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9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14FA9-05F1-FAFE-0EC8-01CC7329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02AE5-B19B-4B6C-0F73-CCE27462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Fit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SSA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wavelet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rain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GRACE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HydroData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Earth‘s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mantel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A5D73-84E2-B12D-4614-0DE4E70D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543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647</Words>
  <Application>Microsoft Office PowerPoint</Application>
  <PresentationFormat>Bildschirmpräsentation (4:3)</PresentationFormat>
  <Paragraphs>117</Paragraphs>
  <Slides>24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Gravity measurements</vt:lpstr>
      <vt:lpstr>Corrections</vt:lpstr>
      <vt:lpstr>Corrections</vt:lpstr>
      <vt:lpstr>Corrections</vt:lpstr>
      <vt:lpstr>Corrections</vt:lpstr>
      <vt:lpstr>Hydrology</vt:lpstr>
      <vt:lpstr>Hydrology</vt:lpstr>
      <vt:lpstr>Hydrology</vt:lpstr>
      <vt:lpstr>Hydrology</vt:lpstr>
      <vt:lpstr>Hydrology</vt:lpstr>
      <vt:lpstr>Next steps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2023-02-05T15:02:29Z</dcterms:modified>
</cp:coreProperties>
</file>